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AAD86-CFD8-482D-B986-290E242897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1E50-D805-4868-95D4-631F294FE4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MIPPIE stores 42 610 unique PPIs that originate from nine different molecular interaction providers. Some PPIs are reported by more than one provider, so the plot shows the total and unique number of interactions contributed by each one. (b) Distribution of confidence scores assigned to the 42 610 PPIs in MIPPIE. Interactions with scores above the median of the distribution are a mix of medium and high-quality PPIs, whereas interactions with scores above the upper quartile of the distribution are high quality PPIs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B39F7-C3F7-4419-A41C-4D46755A06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BROWSE tab in MIPPIE shows a table with the proteome available in the database. Each protein in the table is listed with its UniProt, Entrez, MGI and Symbol identifiers, as well as its degree (number of interaction partners), the average MIPPIE score of the interactions in which the protein is involved and a link to explore the network around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B39F7-C3F7-4419-A41C-4D46755A06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On MIPPIE’s PROTEIN QUERY tab, users can enter a valid protein identifier to retrieve the interaction partners of that protein, if any. (b) MIPPIE generates a table with the query results and provides a link to generate a visual representation of the table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B39F7-C3F7-4419-A41C-4D46755A06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MIPPIE’s NETWORK QUERY tab offers the most advanced search and filtering options. (a, b) Users can type in or upload a list of proteins or protein pairs to quickly generate a visual representation of the network they form. (c) The results can be explored in a variety of output formats and constrained to 0-, 1-level neighbors or to a minimum number of interactions to the query set. (d) In addition, the quality of the output network can be fine-tuned with confidence score filters. (e, f) This tab also allows for the construction of tissue-, function- or disease-specific networks and for the prediction of interaction directionalities and/or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B39F7-C3F7-4419-A41C-4D46755A06C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MIPPIE correctly reproduces the chain of Hippo signaling events that lead to (a) trophoblast specification or (b) pluripotency maintenance via the construction of cell type-specific networks with directionality inference using the NETWORK QUERY tab. (c) Interaction partners of the mouse Sry and (d) the human SRY proteins as reported in MIPPIE and HIPPIE, respectively. The accompanying diagrams highlight the domains that mediate conserved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B39F7-C3F7-4419-A41C-4D46755A06C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MIPPIE stores 42 610 unique PPIs that originate from nine different molecular interaction providers. 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28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BROWSE tab in MIPPIE shows a table with the proteome available in the database. Each protein in the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32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On MIPPIE’s PROTEIN QUERY tab, users can enter a valid protein identifier to retrieve the interaction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00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MIPPIE’s NETWORK QUERY tab offers the most advanced search and filtering options. (a, b) Users can type in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79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MIPPIE correctly reproduces the chain of Hippo signaling events that lead to (a) trophoblast specification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26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MIPPIE stores 42 610 unique PPIs that originate from nine different molecular interaction providers. Some ...</vt:lpstr>
      <vt:lpstr>Figure 2 The BROWSE tab in MIPPIE shows a table with the proteome available in the database. Each protein in the table ...</vt:lpstr>
      <vt:lpstr>Figure 3 (a) On MIPPIE’s PROTEIN QUERY tab, users can enter a valid protein identifier to retrieve the interaction ...</vt:lpstr>
      <vt:lpstr>Figure 4 MIPPIE’s NETWORK QUERY tab offers the most advanced search and filtering options. (a, b) Users can type in or ...</vt:lpstr>
      <vt:lpstr>Figure 5 MIPPIE correctly reproduces the chain of Hippo signaling events that lead to (a) trophoblast specification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2024-05-19T14:40:02Z</dcterms:modified>
</cp:coreProperties>
</file>