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854024-BFBC-4756-830A-547E35C09E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25D9C-3095-4CFB-AA54-0DD95C2208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Strategic geographical location of Tunisia in the Mediterranean basin and map of the main potential halophyte locations in Tunisia (Chotts, lakes, Sabkhas and coastal zones).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2AE619-97DD-41BD-B813-FCD2E999A9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Strategic geographical location of Tunisia in the Mediterranean basin and map of the main potential halophyte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7088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Strategic geographical location of Tunisia in the Mediterranean basin and map of the main potential halophyte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2024-05-14T22:40:14Z</dcterms:modified>
</cp:coreProperties>
</file>