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3D170F-8ED3-46C5-ACBE-B9F40BA201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72214A-3DB1-486A-85A9-B51DC5E2D0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Graph representation of the network perturbations. (A) Input panel to search and select from the main inputs for individual perturbations to visualize on the network graph. (B) The ‘cell cycle’ network shown as a graph overlaid with the effect of ‘AT-9283’ in the ‘A375’ cell line. (C) The same with the highlighted cluster. Nodes are colored by the direction of regulation in response to the drug treatment (red, up, and green, down-regulated). Edges are colored by regulation direction between the nodes (red, increase; and green, decrease).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EDA93-4C05-4DB5-9C93-C75A665CB7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baab048, </a:t>
            </a:r>
            <a:r>
              <a:rPr lang="en-US" altLang="en-US" sz="1000">
                <a:solidFill>
                  <a:srgbClr val="333333"/>
                </a:solidFill>
                <a:hlinkClick r:id="rId3"/>
              </a:rPr>
              <a:t>https://doi.org/10.1093/database/baab048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Graph representation of the network perturbations. (A) Input panel to search and select from the main inputs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648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Graph representation of the network perturbations. (A) Input panel to search and select from the main inputs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2024-05-19T20:47:56Z</dcterms:modified>
</cp:coreProperties>
</file>