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A20515-8EB0-438E-BC1F-71DA3838AF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8FBC4F-D790-48CA-B390-DF04829D79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substring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EBAD7D-AD48-4E1D-9C15-F822EE086D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Customized search results using the substring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Customized search results using the substring search mode of proteome search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2024-07-27T07:58:32Z</dcterms:modified>
</cp:coreProperties>
</file>