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185D58-A141-4DCC-B9E5-55D936D927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2EDD4D-2B8C-4D0A-89C8-AFDFC5ED90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architecture and statistics of PncStress.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599D69-519E-4D69-A3C0-D875A9FA6A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Detailed information and network visualization. (A) The basic information of stu-miR408. (B) The stem-loop sequence and mature sequence of stu-miR390. (C) The secondary structure of stu-miR390. (D) The S. tuberosum–ncRNAs network. (E) The Potato virus Y infection–ncRNAs network.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599D69-519E-4D69-A3C0-D875A9FA6A4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Plant ncRNAs research resources. (A) The 27 popular databases of ncRNAs. (B) The 31 useful webservers and tools of ncRNAs.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599D69-519E-4D69-A3C0-D875A9FA6A4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a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a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architecture and statistics of PncStress.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462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Detailed information and network visualization. (A) The basic information of stu-miR408. (B) The stem-loop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804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Plant ncRNAs research resources. (A) The 27 popular databases of ncRNAs. (B) The 31 useful webservers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091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The architecture and statistics of PncStress.
</vt:lpstr>
      <vt:lpstr>Figure 2 Detailed information and network visualization. (A) The basic information of stu-miR408. (B) The stem-loop ...</vt:lpstr>
      <vt:lpstr>Figure 3 Plant ncRNAs research resources. (A) The 27 popular databases of ncRNAs. (B) The 31 useful webservers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2024-05-18T11:55:04Z</dcterms:modified>
</cp:coreProperties>
</file>