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D205D-46FA-43DE-ABA8-620B509F0B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7BDAE-84A2-4430-BCC3-88B29A6ED3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FASTQ file content by FASTQ signature. FASTQ signature is constructed using read name parts that are common for multiple reads within a single FASTQ file. Read name parts that are used for signature construction are color coded in the figure: flowcell identifier (yellow), flowcell lane number (green), read 1 or read 2 (turquoise) and index sequence (grey). Our condensation approach allows representation of multiple reads in FASTQ file by a single FASTQ signature, as it is exemplified in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13455-7ABD-4C50-93E0-62587420A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Representation of FASTQ file content by FASTQ signature. FASTQ signature is constructed using read name parts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48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Representation of FASTQ file content by FASTQ signature. FASTQ signature is constructed using read name parts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2024-05-19T09:48:16Z</dcterms:modified>
</cp:coreProperties>
</file>