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94CD8-7DFF-44B5-B7EB-5A9A722F82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0801BF-B7A5-4580-9E65-CF770896E0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detailed view of the BLAST result alignments.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EF699-0B40-40FE-A428-E68C28ADE3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 detailed view of the BLAST result alignments.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49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 detailed view of the BLAST result alignments.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2024-04-29T17:11:15Z</dcterms:modified>
</cp:coreProperties>
</file>