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80105A-53BD-4162-AC0E-B8FD511555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B33FDA-918A-4171-90B2-4C40635C6C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 page of ‘Gene Regulation’ tab containing gene regulation information of miRNAs for context-centric query ‘GBM AND EGFR’.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AD58E4-1F06-40E7-B8F6-92EF6A7288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Response page of ‘Gene Regulation’ tab containing gene regulation information of miRNAs for context-centric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392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Response page of ‘Gene Regulation’ tab containing gene regulation information of miRNAs for context-centric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2024-05-19T13:57:53Z</dcterms:modified>
</cp:coreProperties>
</file>