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4A45DD-0D95-4C1E-8731-D353039DD5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BE3621-7B23-40A8-88F7-44189DC6325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Simplified workflow of the PSI-MS maintenance procedure.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664DF0-E61C-4AA6-B6DB-E9A03A9204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Simplified workflow of the PSI-MS maintenance procedure.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Simplified workflow of the PSI-MS maintenance procedure.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2024-05-17T04:04:39Z</dcterms:modified>
</cp:coreProperties>
</file>