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5928D-AC9B-4274-82A8-59F86B39C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41823-ABD1-4188-91AB-AAF22C537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organization based on projects, users, documents and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1D8AA-266D-4B35-BCE2-6A500994CF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Egas organization based on projects, users, documents and annotations.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80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Egas organization based on projects, users, documents and annotations.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2024-05-19T19:26:34Z</dcterms:modified>
</cp:coreProperties>
</file>