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9CD50-B8A9-4EA6-A8E4-2D7218C1B6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81506-8FD5-4F75-89D7-1B2FFB28BF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Curated gene family page. A family of putrescine N-methyltransferase (PMT) homologous genes from multiple Solanaceae organisms. Gene family details are editable, and curators can add members to the family in a similar manner as associating loci from the locus page, except for the relationship type, which is predefined. Gene family members are listed by organism with an evidence code.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0CC59-FEB7-4499-938E-422C441D82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Curated gene family page. A family of putrescine N-methyltransferase (PMT) homologous genes from multiple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01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Curated gene family page. A family of putrescine N-methyltransferase (PMT) homologous genes from multiple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2024-05-18T17:51:20Z</dcterms:modified>
</cp:coreProperties>
</file>