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D7E28-E0F0-42E7-BE6B-6871530D72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12582E-3719-43EB-A73A-4ACAA706EA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RBP result interface with two search modes. (A) Search the database according to tumour site, P value, p-adj and/or log2FC. (B) Search the database according to the name of RBP and cancer type. To get more details, users can click the “+” button.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30004-B3BB-49B7-B0F6-2EBBA4095F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RBP result interface with two search modes. (A) Search the database according to tumour site, P value, p-adj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892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RBP result interface with two search modes. (A) Search the database according to tumour site, P value, p-adj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2024-05-19T14:41:21Z</dcterms:modified>
</cp:coreProperties>
</file>