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FD09BD-DF9F-4794-8E57-D296AFEBAB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BE7D16-102C-4721-998E-07CEEA7948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 of the development of the Phenol-Explorer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F0914C-0548-42FD-9E1D-A73CB34382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 of the development of the Phenol-Explorer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 of the development of the Phenol-Explorer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2024-07-27T03:27:25Z</dcterms:modified>
</cp:coreProperties>
</file>