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16C9E-B99C-4C9D-943B-92B5428E91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53A61B-5D62-4867-B40E-D186120711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Multiple sequence alignment (MSA) of β- and γ-CA sequences. (A) MSA of β-CA sequences shows highly conserved amino acids in cyan color; (B) MSA of γ-CA sequences shows highly conserved amino acids in yellow color.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4FFBF-3637-416F-8395-2A55C64D3E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Genomic analysis of β-CA sequences from putative contaminants associated with Pseudomonas spp. The analysis shows the presence of coding genes for β-CA from (A) Pseudomonas sp. (UniProt ID: A0A0Q8Y2C1), (B) Pseudomonas sp. LP_8_YM (UniProt ID: A0A4R3W4C9) and (C) Pseudomonas syringae pv. actinidiae ICMP 19096 (UniProt ID: A0A656JXK1).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4FFBF-3637-416F-8395-2A55C64D3E9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Genomic analysis of γ-CA sequences from putative contaminants associated with Pseudomonas spp. The analysis shows the presence of coding genes for γ-CA from (A) Pseudomonas sp. LP_8_YM (UniProt ID: A0A4R3W1J2), (B) Pseudomonas fluorescens (UniProt ID: A0A125QD08), (C) Pseudomonas sp. LP_8_YM (UniProt ID: A0A4R3W9L6), (D) Pseudomonas fluorescens (UniProt ID: A0A2N1E8I6) and (E) Pseudomonas synxantha (UniProt ID: A0A419V156).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4FFBF-3637-416F-8395-2A55C64D3E9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Genomic analysis of β- and γ-CA sequences from putative contaminants associated with Acinetobacter spp. The analysis shows the presence of coding genes for (A) β-CA from Acinetobacter sp. 263903-1 (UniProt ID: A0A062C2I7) and (B) γ-CA from Acinetobacter sp. 263903-1 (UniProt ID: A0A062BNN8).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4FFBF-3637-416F-8395-2A55C64D3E9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Protein structure analysis of β- and γ-CA protein sequences from bacterial contaminants. (A) Accession ID: 5JJ8 crystal structure belongs to β-CA from P. aeruginosa, and (B) Accession ID: 3PMO crystal structure belongs to γ-CA from P. aeruginosa. A and B were obtained from the PDB database, which are the most similar crystalized structures to β- and γ-CAs from bacterial contaminants,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4FFBF-3637-416F-8395-2A55C64D3E9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b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b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Multiple sequence alignment (MSA) of β- and γ-CA sequences. (A) MSA of β-CA sequences shows highly conserved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438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Genomic analysis of β-CA sequences from putative contaminants associated with Pseudomonas spp. The analysis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27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Genomic analysis of γ-CA sequences from putative contaminants associated with Pseudomonas spp. The analysis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164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Genomic analysis of β- and γ-CA sequences from putative contaminants associated with Acinetobacter spp.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330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Protein structure analysis of β- and γ-CA protein sequences from bacterial contaminants. (A) Accession ID: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02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Multiple sequence alignment (MSA) of β- and γ-CA sequences. (A) MSA of β-CA sequences shows highly conserved ...</vt:lpstr>
      <vt:lpstr>Figure 2. Genomic analysis of β-CA sequences from putative contaminants associated with Pseudomonas spp. The analysis ...</vt:lpstr>
      <vt:lpstr>Figure 3. Genomic analysis of γ-CA sequences from putative contaminants associated with Pseudomonas spp. The analysis ...</vt:lpstr>
      <vt:lpstr>Figure 4. Genomic analysis of β- and γ-CA sequences from putative contaminants associated with Acinetobacter spp. The ...</vt:lpstr>
      <vt:lpstr>Figure 5. Protein structure analysis of β- and γ-CA protein sequences from bacterial contaminants. (A) Accession ID: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2024-05-19T11:37:33Z</dcterms:modified>
</cp:coreProperties>
</file>