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51B30-C064-40F8-9793-95D1C6C565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8FD994-8D5B-4D7C-83A8-94AD475B0F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Summary page describing depositions per user. (B) The web-interface displaying a metadata query by protein name.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F339F8-795E-4831-88A5-4BB5057AF2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Summary page describing depositions per user. (B) The web-interface displaying a metadata query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48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Summary page describing depositions per user. (B) The web-interface displaying a metadata query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2024-05-17T02:28:08Z</dcterms:modified>
</cp:coreProperties>
</file>