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5BC45C-299C-44FB-B642-CBBF4402F5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95AD24-CE4F-4017-B986-AEE4A5FF76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Architecture of the neXtA5 implementation in the BioEditor.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2BE3B5-24B7-4742-BEA6-3CF3A9287A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Architecture of the neXtA</a:t>
            </a:r>
            <a:r>
              <a:rPr lang="en-US" altLang="en-US" b="0" baseline="30000"/>
              <a:t>5</a:t>
            </a:r>
            <a:r>
              <a:rPr lang="en-US" altLang="en-US" b="0"/>
              <a:t> implementation in the BioEditor.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858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Architecture of the neXtA5 implementation in the BioEditor.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2024-05-17T09:10:31Z</dcterms:modified>
</cp:coreProperties>
</file>