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3D20E-5502-4B62-8150-9B01135D5C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3CB50-8D6E-48B4-80F8-F9936E093B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Epitope-wise comparison of antibody binding affinity for Spike D614 (blue bars) and Beta (red bars). Statistical significances were calculated using Welch’s t-test (****P &lt; 0.0001,*** P &lt; 0.001, **P &lt; 0.01, *P &lt; 0.05). Antibodies are grouped according to the epitope community, and the bars represent the mean binding affinity (note that Community 5d includes only two antibodies).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EAED3-B083-4495-A590-C568BBB81A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Epitope-wise comparison of antibody binding affinity for Spike D614 (blue bars) and Beta (red bars).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6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Epitope-wise comparison of antibody binding affinity for Spike D614 (blue bars) and Beta (red bars).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2024-05-17T08:01:40Z</dcterms:modified>
</cp:coreProperties>
</file>