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DB6DF-C7B9-43FA-AAC9-CAB5B7EB24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05834-5162-4292-838B-56E46F312C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classification dendrogram based on metabolite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2A53F-0894-46FB-9750-E8D6610A25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Disease classification dendrogram based on metabolite biomarkers.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191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Disease classification dendrogram based on metabolite biomarkers.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2024-05-19T21:35:31Z</dcterms:modified>
</cp:coreProperties>
</file>