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1EA0F4-BC04-4F4B-9922-088C75CF14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C38B9-91D1-4EF4-A1C6-3423E1FC68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Homepage of cpnDB.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64F6A-6453-4A72-9028-75E1FF9500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Homepage of cpnDB.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7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Homepage of cpnDB.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2024-05-20T20:51:14Z</dcterms:modified>
</cp:coreProperties>
</file>