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BFE86B-2E5B-4BDC-ADB2-6ED90BB1C8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1C5070-4B8B-4FD4-9E75-01F05D2B96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model in CNSA A. At present, CNSA has six data objects, and the corresponding prefixes of accession numbers are marked in red. B. Correlation model for Ruili Botanical Garden project.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830D86-50F3-486E-A685-0E48C9944E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baaa055, </a:t>
            </a:r>
            <a:r>
              <a:rPr lang="en-US" altLang="en-US" sz="1000">
                <a:solidFill>
                  <a:srgbClr val="333333"/>
                </a:solidFill>
                <a:hlinkClick r:id="rId3"/>
              </a:rPr>
              <a:t>https://doi.org/10.1093/database/baaa055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model in CNSA A. At present, CNSA has six data objects, and the corresponding prefixes of accession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50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model in CNSA A. At present, CNSA has six data objects, and the corresponding prefixes of accession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2024-05-19T13:42:49Z</dcterms:modified>
</cp:coreProperties>
</file>