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F967E-93AE-41DF-9A1C-3371928BAE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6B8BD-8EBB-4372-8A38-DC9D6031D1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assigned to the different taxonomic levels (from order to species) when using ResBO, COins and MIDORI as reference. Numbers of assignments obtained using the BLAST+ (BL+) and fit-classifier sklearn (SK L) algorithms are specified too.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6CE6C-B84F-4ECD-B07E-8AF07FD196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ASVs assigned to the different taxonomic levels (from order to species) when using ResBO, COins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of ASVs assigned to the different taxonomic levels (from order to species) when using ResBO, COins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2024-04-29T07:43:47Z</dcterms:modified>
</cp:coreProperties>
</file>