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C05BDB-DD9B-4156-B7F2-54D56B8688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CE3446-121D-49E5-B284-C27CFA6CDE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Published SOX10 coding region mutations and polymorphisms. For clarity, the mutations are color-coded based upon clinical phenotype/disorder. Human SOX10 developmental mutations are shown above the protein, and melanoma mutations and polymorphisms are shown below the protein. The orthologous changes to published mouse and zebrafish coding mutations are also shown. SOX10 nucleotide/amino acid numbering correlates with NP_008872. Mutation nomenclature is per Human Genome Variation Society guidelines (http://www.hgvs.org/mutnomen/).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34A275-A9A8-478D-97FC-42968CCEA5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baq025, </a:t>
            </a:r>
            <a:r>
              <a:rPr lang="en-US" altLang="en-US" sz="1000">
                <a:solidFill>
                  <a:srgbClr val="333333"/>
                </a:solidFill>
                <a:hlinkClick r:id="rId3"/>
              </a:rPr>
              <a:t>https://doi.org/10.1093/database/baq025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Published SOX10 coding region mutations and polymorphisms. For clarity, the mutations are color-coded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091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Published SOX10 coding region mutations and polymorphisms. For clarity, the mutations are color-coded based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2024-05-17T07:47:06Z</dcterms:modified>
</cp:coreProperties>
</file>