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76FE2D-389C-4838-B6A2-8AFD00E707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4623B-C6B5-4D41-9CED-6F43519A32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hypotheses of GSLA used to ensure that the identified significant functional associations between two gene sets are biologically meaningful. Q1 tests whether the density of functional associations between two biologically meaningful gene sets is higher than that of random gene pairs. Q2 tests whether the strong functional associations observed between two gene sets can be observed only from the biologically correct network rather than from any random interactomes.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17DBE-FFB4-473A-85D5-9C92A40D05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baab009, </a:t>
            </a:r>
            <a:r>
              <a:rPr lang="en-US" altLang="en-US" sz="1000">
                <a:solidFill>
                  <a:srgbClr val="333333"/>
                </a:solidFill>
                <a:hlinkClick r:id="rId3"/>
              </a:rPr>
              <a:t>https://doi.org/10.1093/database/baab009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hypotheses of GSLA used to ensure that the identified significant functional associations between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67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 hypotheses of GSLA used to ensure that the identified significant functional associations between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2024-05-19T14:29:49Z</dcterms:modified>
</cp:coreProperties>
</file>