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64232-5D1C-4B36-BB2D-633A334A49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ECFFA-24B7-47BB-A257-CA05057F97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applications of CancerLivER.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8227B-FCEF-4195-B3A8-C79045F0C3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Potential applications of CancerLivER.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12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Potential applications of CancerLivER.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2024-05-19T18:52:28Z</dcterms:modified>
</cp:coreProperties>
</file>