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36146-28F9-4056-BA79-D089D75019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F97D68-CA85-41E8-A7D7-D213232D61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Organism page. Details about an organism are presented first when visiting the Organism page. The right hand sidebar titled ‘Resources’ provides additional links for data related to this Organism. Through these links, visitors can use the feature browser to sort through a list of available genomic features (sequences) for this organism, view a list of feature libraries for this organism, and view reports of summarized data for the organism, including GO and KEGG reports. A search box in the top left-hand side is available for full-text searching of the site, and a login box is available for administrative and community logins. By customizing the Tripal template files, site administrators can add any number of links to the resources sidebar.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418CDE-2258-4240-BCF1-963929A9F8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bar044, </a:t>
            </a:r>
            <a:r>
              <a:rPr lang="en-US" altLang="en-US" sz="1000">
                <a:solidFill>
                  <a:srgbClr val="333333"/>
                </a:solidFill>
                <a:hlinkClick r:id="rId3"/>
              </a:rPr>
              <a:t>https://doi.org/10.1093/database/bar044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Organism page. Details about an organism are presented first when visiting the Organism page.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Organism page. Details about an organism are presented first when visiting the Organism page. The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2024-05-02T17:27:18Z</dcterms:modified>
</cp:coreProperties>
</file>