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E5BA6-AEBE-412C-8141-E47CBC1C59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FE64F0-0907-4F94-BF16-49B5F1924D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BPPRC website. A. BPPRC home page. B. Schematic of structure and utility of the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FF685-7CB9-42B2-8FAF-A43A4AAB92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Primary user interface accessed via the Search by name option showing list of pesticidal proteins (App proteins in this example), along with old nomenclature and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FF685-7CB9-42B2-8FAF-A43A4AAB920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BestMatchFinder tool with the Search by sequence option.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FF685-7CB9-42B2-8FAF-A43A4AAB920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Guide tree showing relationships between a custom protein (My App protein) and proteins selected from the BPPRC database by the user.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FF685-7CB9-42B2-8FAF-A43A4AAB920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BPPRC website. A. BPPRC home page. B. Schematic of structure and utility of the website.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28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Primary user interface accessed via the Search by name option showing list of pesticidal proteins (App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Use of BestMatchFinder tool with the Search by sequence option.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596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Guide tree showing relationships between a custom protein (My App protein) and proteins selected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27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BPPRC website. A. BPPRC home page. B. Schematic of structure and utility of the website.
</vt:lpstr>
      <vt:lpstr>Figure 2. Primary user interface accessed via the Search by name option showing list of pesticidal proteins (App ...</vt:lpstr>
      <vt:lpstr>Figure 3. Use of BestMatchFinder tool with the Search by sequence option.
</vt:lpstr>
      <vt:lpstr>Figure 4. Guide tree showing relationships between a custom protein (My App protein) and proteins selected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2024-05-03T08:03:50Z</dcterms:modified>
</cp:coreProperties>
</file>