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CA7FD-2AD8-41B5-BD8D-2404DCE5DB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DE1EAF-D4CD-4D7F-8C17-3136066771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Collage of the content view for the BioProject and transcript pages. (a) BioProject summary page, (b) transcript list page, (c) description and cross-referenced blocks, and (d) alignment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DAE99-5CCC-474A-A806-C9953FD460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Collage of the content view for the BioProject and transcript pages. (a) BioProject summary page,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639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Collage of the content view for the BioProject and transcript pages. (a) BioProject summary page,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2024-05-20T01:08:12Z</dcterms:modified>
</cp:coreProperties>
</file>