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6F842-5ADE-4952-9057-9EEEA477FA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85093-785E-4DB5-8AB6-3AA9639893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baseline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A0096-82DB-48BF-9BD1-25E8ED80DF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An example of the baseline features.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82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An example of the baseline features.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2024-05-09T15:35:47Z</dcterms:modified>
</cp:coreProperties>
</file>