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33B5E-3423-4583-BED7-F6119EEE8B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47B58-5A04-4D7B-89E8-EE127E74A5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BioC process sequence.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C43A7-A89B-4D16-AF0A-E1227BEB61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BioC.dtd.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C43A7-A89B-4D16-AF0A-E1227BEB61C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exampleCollection.xml.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C43A7-A89B-4D16-AF0A-E1227BEB61C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exampleCollection.key file describing the elements of the exampleCollection.xml 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C43A7-A89B-4D16-AF0A-E1227BEB61C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exampleSentence.xml.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C43A7-A89B-4D16-AF0A-E1227BEB61C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exampleAnnotation.xml.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C43A7-A89B-4D16-AF0A-E1227BEB61CC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BioC process sequence.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31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BioC.dtd.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exampleCollection.xml.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814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exampleCollection.key file describing the elements of the exampleCollection.xml file.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505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exampleSentence.xml.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193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exampleAnnotation.xml.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450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BioC process sequence.
</vt:lpstr>
      <vt:lpstr>Figure 2. BioC.dtd.
</vt:lpstr>
      <vt:lpstr>Figure 3. The exampleCollection.xml.
</vt:lpstr>
      <vt:lpstr>Figure 4. The exampleCollection.key file describing the elements of the exampleCollection.xml file.
</vt:lpstr>
      <vt:lpstr>Figure 5. The exampleSentence.xml.
</vt:lpstr>
      <vt:lpstr>Figure 6. The exampleAnnotation.xml.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2024-05-16T15:47:15Z</dcterms:modified>
</cp:coreProperties>
</file>