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A1C45D-4428-4EF1-AB87-E8F18244D55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932B39-0E20-44BC-83DB-EEC58A3153F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scheme of the World Spider Trait database application, depicting the role of contributing bodies and the frontpage of the webpage (https://spidertraits.sci.muni.cz/, accessed on 5 March 2021). WSC stands for World Spider Catalog, MUNI stands for Masaryk University.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87D71B-9C14-4848-8076-3CB1D8D652A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6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https://doi.org/10.1093/database/baab064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The scheme of the World Spider Trait database application, depicting the role of contributing bodies and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22500" y="1371600"/>
            <a:ext cx="470221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The scheme of the World Spider Trait database application, depicting the role of contributing bodies and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2024-05-19T14:31:06Z</dcterms:modified>
</cp:coreProperties>
</file>