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0BDC51-A157-41F1-BBEC-9B0DE869F4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B16D84-D891-4852-9F70-99FFEFA42B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Detailed result of capsid nucleotide and amino acid sequences of a selected virus.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C0E960-888B-4903-B0A4-0FF1632880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Detailed result of capsid nucleotide and amino acid sequences of a selected virus.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268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Detailed result of capsid nucleotide and amino acid sequences of a selected virus.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2024-05-18T21:52:32Z</dcterms:modified>
</cp:coreProperties>
</file>