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3EEAE-7F75-4D42-9942-C6C76DC4E7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D737C8-C83B-47C6-9322-02603A291B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JSON format file used for interface with ReMeDy API.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1DE54D-D5A3-4C5C-8CCD-BC5A49F4B7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 JSON format file used for interface with ReMeDy API.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6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 JSON format file used for interface with ReMeDy API.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2024-05-19T13:17:51Z</dcterms:modified>
</cp:coreProperties>
</file>