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AFEA0A-EF02-46A8-AA01-084C52C0A1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7764E3-CE36-4A4A-9519-9C5ECC3650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Drugmonizome signature search workflow. A set of drugs is submitted for enrichment analysis across all the Drugmonizome gene set libraries. The enrichment results are provided in tables that enable further exploration of the overlapping drugs.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5B8367-6604-453A-9EE6-F9EDD71E40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Drugmonizome signature search workflow. A set of drugs is submitted for enrichment analysis across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99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Drugmonizome signature search workflow. A set of drugs is submitted for enrichment analysis across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2024-05-17T04:41:47Z</dcterms:modified>
</cp:coreProperties>
</file>