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017B11-33C4-4A8E-88FC-DDA4FDF96B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2DE27-849D-456F-9670-947E0D813B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User-friendly interface of the ‘Archives’ section in Botryosphaeriales webpage.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01274B-8487-4E68-B25C-420D67C6CC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User-friendly interface of the ‘Archives’ section in Botryosphaeriales webpage.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62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User-friendly interface of the ‘Archives’ section in Botryosphaeriales webpage.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2024-05-17T03:44:14Z</dcterms:modified>
</cp:coreProperties>
</file>