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56F39-4E45-44F3-8CA7-F19F8B34AD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2477C-8A78-4D04-97AE-60F5A94A4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WASP web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B7DED-CA0D-4A58-B0D5-0F86254F09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Snapshot of the WASP web survey.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3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Snapshot of the WASP web survey.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2024-05-05T10:45:27Z</dcterms:modified>
</cp:coreProperties>
</file>