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AC881-0CCF-408F-9491-E7E117BCD8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A08209-43F1-49E9-A27D-CEF490C456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Unified Modeling Language (UML) (11) activity diagram (act) of the O-GlcNAc automatization and self-maintenance library. Initial state (black circle), actions (rounded rectangle), list objects (rectangle), fork and join (bold bars), decision and merge (diamond), break (crossed circle) as well as final state (black circle) are highlighted per UML conventions. Normal (green) and error (red) completion actions are also highlighted, together with actions for which specific activity diagrams for O-GlcNAc sites quality control (right panel) and for collection of information related to protein and literature are given (Figure S6).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0E79D3-98B7-4EE9-A9C6-087C8C5B95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Unified Modeling Language (UML) (11) activity diagram (act) of the O-GlcNAc automatization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99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Unified Modeling Language (UML) (11) activity diagram (act) of the O-GlcNAc automatization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2024-05-19T21:07:26Z</dcterms:modified>
</cp:coreProperties>
</file>