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702D9-8AB3-4F95-B071-C42FA8B2A4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6491B-6C64-4215-A74B-2F5367D699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species identified using each database MIDORI, COins and ResBO. (a) Number of species identified adopting the BLAST+ algorithm (BL+). (b) Number of species identified adopting fit-classifier sklearn algorithm (SK L). All values are also reported as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A6880-D199-43BA-B1A8-82B003822E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Number of species identified using each database MIDORI, COins and ResBO. (a) Number of species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1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Number of species identified using each database MIDORI, COins and ResBO. (a) Number of species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2024-05-18T23:42:56Z</dcterms:modified>
</cp:coreProperties>
</file>