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AC2E5C-06DD-4D3A-83BF-4587974EF5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E96B24-C2BA-4F41-A94E-D1B15769C0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heatmap of ${{\rm{K}}_{\rm{M}}}$ values for all the reactions catalysed by 1.14.18.1 (x-axis) seen in particular organisms (y-axis).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4A4980-AA07-4AA6-9044-EEA6CE7DC9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A heatmap of ${{\rm{K}}_{\rm{M}}}$ values for all the reactions catalysed by 1.14.18.1 (x-axis) seen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51100" y="1371600"/>
            <a:ext cx="42319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A heatmap of ${{\rm{K}}_{\rm{M}}}$ values for all the reactions catalysed by 1.14.18.1 (x-axis) seen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2024-05-06T20:19:28Z</dcterms:modified>
</cp:coreProperties>
</file>