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7CBB0-F039-4AA4-B10B-E48C1A3314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82C44-C494-4F5B-84F8-EBDAF79A11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PlantGF web page. (A) PlantGF homepage: provides quick entry paths to all main parts. (B) Search: contains 2 909 580 gene family members and their specific detail annotations. (C) Tools: consists of nine steps in gene family analysis. Among that, four online tools (HMM-Search, BLAST, MAFFT and HMMER) also exist. (D) Statistics: statistics among these gene families. (E) Datasets Download: provides download links of 138 plant species’ protein sequences and their gene families.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E5727-2442-4695-B54C-1DD617E35F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Main PlantGF web page. (A) PlantGF homepage: provides quick entry paths to all main parts. (B) Search: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Main PlantGF web page. (A) PlantGF homepage: provides quick entry paths to all main parts. (B) Search: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2024-05-01T00:58:38Z</dcterms:modified>
</cp:coreProperties>
</file>