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653F13-528E-4C43-9D13-37DAA22A7F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688F3-7781-46A3-A8A4-379F9D0F71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example of output from database. An example of a complete LPS-annotate Database entry (as described in the main text, and in the downloadable Database Help page). This is for the QH region from PHO2 of budding yeast.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B3C1FD-DF26-4240-8CD6-BD461FABB5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Screenshot of example of output from database. An example of a complete LPS-annotate Database entry (as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94100" y="1371600"/>
            <a:ext cx="19676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Screenshot of example of output from database. An example of a complete LPS-annotate Database entry (as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2024-05-02T11:41:48Z</dcterms:modified>
</cp:coreProperties>
</file>