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16C64-BA5A-4728-96F7-DF4E94402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9B9B1-80BB-40A5-B92E-743158817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5FED6-8AF0-4371-914C-8CFF17654E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2024-05-01T13:14:43Z</dcterms:modified>
</cp:coreProperties>
</file>