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07BE1-02A2-4EE7-ABD5-99AF4FE9DE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3870B5-0686-46F0-AA7F-96E52CBCC7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CF9E3-69DF-43AE-8B77-73134A1192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2024-07-27T02:27:59Z</dcterms:modified>
</cp:coreProperties>
</file>