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916F5C-219C-4F83-BE6E-435ED60C5CD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2C92D4-21B5-4324-A48F-9CC42350080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Group photo of the participants at the Protein Bioinformatics and Community Resources Retreat. The name of each participant is followed by the short name of their protein resource or resources in parentheses. Back row: David Landsman (Histone database), Dan Haft (TIGRFAMS), Bernard Henrissat (CAZy), Rob Finn (InterPro and Pfam), David Craik (ConoServer and CyBASE), Arnaud Chatonnet (ESTHER), Neil Rawlings (MEROPS); Middle row: Amos Bairoch (neXtProt), Gerard Manning (Kinase.com), Michael Spedding (IUPHAR), Gert Vriend (GPCRDB), Milton Saier (TCDB), Pantelis Bagos. (OMPdb); Front row: Narayanaswamy Srinivasan (KinG), Ramanathan Sowdhamini (PASS2), Alex Bateman. (Pfam &amp; UniProt), Patsy Babbitt (SFLD), Kim Pruitt (RefSeq), Claire O’Donovan (UniProt), Gemma Holliday (MACiE) and Nozomi Nagano (EzCatDB).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DAD824-6A1D-4229-888E-D6EF99EC1F8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v063"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bav063, </a:t>
            </a:r>
            <a:r>
              <a:rPr lang="en-US" altLang="en-US" sz="1000">
                <a:solidFill>
                  <a:srgbClr val="333333"/>
                </a:solidFill>
                <a:hlinkClick r:id="rId3"/>
              </a:rPr>
              <a:t>https://doi.org/10.1093/database/bav063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Group photo of the participants at the Protein Bioinformatics and Community Resources Retreat. The name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Group photo of the participants at the Protein Bioinformatics and Community Resources Retreat. The name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2024-05-16T23:23:44Z</dcterms:modified>
</cp:coreProperties>
</file>