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91976A-7D7C-4315-A26D-0EECE4C18C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269436-2BDE-4464-AC95-5E07FB8CE8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UMAP scatter plots and example word clouds from TopEx results for tweets from (A) March 2020 and (B) December 2020. Scatter plots were generated in R from the coordinate text file output by TopEx.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807B4B-E33E-4561-AD50-D9D9651902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UMAP scatter plots and example word clouds from TopEx results for tweets from (A) March 2020 and (B) December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65400" y="1371600"/>
            <a:ext cx="40135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UMAP scatter plots and example word clouds from TopEx results for tweets from (A) March 2020 and (B) December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2024-05-18T13:31:58Z</dcterms:modified>
</cp:coreProperties>
</file>