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2619E-F6E5-4EFF-9257-1E84214B0F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52CF4-C519-4EC9-AA7B-33585B1063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User interface of the Search the database function. The data can be filtered out using general search (search by key words) or by advanced search, where user is selecting the filters for the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2DC42-748D-420E-934F-D210FC70FA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baab024, </a:t>
            </a:r>
            <a:r>
              <a:rPr lang="en-US" altLang="en-US" sz="1000">
                <a:solidFill>
                  <a:srgbClr val="333333"/>
                </a:solidFill>
                <a:hlinkClick r:id="rId3"/>
              </a:rPr>
              <a:t>https://doi.org/10.1093/database/baab024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User interface of the Search the database function. The data can be filtered out using general search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User interface of the Search the database function. The data can be filtered out using general search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2024-05-19T15:46:33Z</dcterms:modified>
</cp:coreProperties>
</file>