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4DB8F-2643-4557-BE5C-5B74B1DCA0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AF96D-AB31-42FF-B99F-FD3B97CFD7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Single-instance vs multi-instance 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4A3271-ADAF-4359-994B-F6B994397A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Single-instance vs multi-instance 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35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Single-instance vs multi-instance 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2024-05-14T08:14:16Z</dcterms:modified>
</cp:coreProperties>
</file>