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238E41-35DA-4988-AA8A-2EA5E63953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9906DD-5F31-4B66-A4D4-6286BC5421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Phenol-Explorer: screenshot of an advanced search showing the different display options.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8DE80C-7468-4E65-89C7-A295B96AAC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bap024,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Phenol-Explorer: screenshot of an advanced search showing the different display options.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Phenol-Explorer: screenshot of an advanced search showing the different display options.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2024-07-27T06:36:27Z</dcterms:modified>
</cp:coreProperties>
</file>