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CB274-E5F7-4958-AA49-3459D08486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D0C0D-2654-4269-AD76-68C473E402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133 web interface. A screenshot of Group 133’s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8FAC5-7C81-4061-A681-280C435C16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Group 133 web interface. A screenshot of Group 133’s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915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Group 133 web interface. A screenshot of Group 133’s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2024-05-19T08:28:43Z</dcterms:modified>
</cp:coreProperties>
</file>