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A19738-75FA-413A-BD4B-CE1A4118C0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C18154-C87E-460F-ACB1-8C2EE1CE13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Disease Map Ontology (DMO) model design. Term of classes were extracted from the Systems Biology Ontology (SBO) and the modified Edinburg Pathway Notation format (mEPN) into Protégé. Classes were hierarchized as subclasses of process (A) or participant (B). Using property terms from the Relation Ontology (RO), classes were formally defined in description logic, as illustrated in the case of transcription (C) and protein complex formation (D) processes.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 All rights reserved.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DCD47F-9DA8-47EE-9E1E-92D4C6ED46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baab004, </a:t>
            </a:r>
            <a:r>
              <a:rPr lang="en-US" altLang="en-US" sz="1000">
                <a:solidFill>
                  <a:srgbClr val="333333"/>
                </a:solidFill>
                <a:hlinkClick r:id="rId3"/>
              </a:rPr>
              <a:t>https://doi.org/10.1093/database/baab004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Disease Map Ontology (DMO) model design. Term of classes were extracted from the Systems Biology Ontology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655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Disease Map Ontology (DMO) model design. Term of classes were extracted from the Systems Biology Ontology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2024-05-19T15:47:17Z</dcterms:modified>
</cp:coreProperties>
</file>