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2F19C0-B13C-4B8A-9681-61EB6FD72F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F4F9F0-F591-4DA2-89B6-2FADC3A407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web image of HAHmiR.DB—‘Browse’ option allows the user to browse differentially expressed (DE) miRNA during HA acclimatization using multiple filters, i.e. level of expression, duration of experiment, experimental altitude and browse by associations that includes filters such as miRNAs Associated with a Gene List, miRNAs Associated as Biomarkers, miRNAs Associated with a Drug, miRNAs Associated with a GO ID/term, miRNAs Associated with a KEGG ID/Pathway.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449F4A-C347-405B-A2ED-822E902A0E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1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baaa101, </a:t>
            </a:r>
            <a:r>
              <a:rPr lang="en-US" altLang="en-US" sz="1000">
                <a:solidFill>
                  <a:srgbClr val="333333"/>
                </a:solidFill>
                <a:hlinkClick r:id="rId3"/>
              </a:rPr>
              <a:t>https://doi.org/10.1093/database/baaa101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web image of HAHmiR.DB—‘Browse’ option allows the user to browse differentially expressed (DE) miRNA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8681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web image of HAHmiR.DB—‘Browse’ option allows the user to browse differentially expressed (DE) miRNA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2024-05-19T12:58:14Z</dcterms:modified>
</cp:coreProperties>
</file>