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8F2A2-CA7B-4256-9B03-2C93C1CCDC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2E4EB-894B-4F7A-A5C9-4CD1C917DC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Entities of type ‘Aminoacids’ shown after clicking on the corresponding entity type node. The view shows up to 10 entities and allows users to browse for more by using the left/right arrows in the center. The numbers displayed on the edges, in this case, correspond to the total number of Fragments featured in the DB contacting the given amino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84B82-3863-44B1-8854-DE2CEAB32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Entities of type ‘Aminoacids’ shown after clicking on the corresponding entity type node. The view shows 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8994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Entities of type ‘Aminoacids’ shown after clicking on the corresponding entity type node. The view shows 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2024-05-19T05:39:02Z</dcterms:modified>
</cp:coreProperties>
</file>